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0" r:id="rId3"/>
    <p:sldId id="28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B76EDD-49CA-4FFA-B316-290B52E0B62A}" v="5" dt="2026-07-07T13:41:16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320" autoAdjust="0"/>
  </p:normalViewPr>
  <p:slideViewPr>
    <p:cSldViewPr snapToGrid="0">
      <p:cViewPr varScale="1">
        <p:scale>
          <a:sx n="65" d="100"/>
          <a:sy n="65" d="100"/>
        </p:scale>
        <p:origin x="99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tch MW" userId="866434b9aa6e44bd" providerId="LiveId" clId="{CAC370D1-6B47-48B0-B6C7-4A1988D748AE}"/>
    <pc:docChg chg="custSel modSld">
      <pc:chgData name="Aitch MW" userId="866434b9aa6e44bd" providerId="LiveId" clId="{CAC370D1-6B47-48B0-B6C7-4A1988D748AE}" dt="2026-07-07T13:41:44.347" v="306" actId="1076"/>
      <pc:docMkLst>
        <pc:docMk/>
      </pc:docMkLst>
      <pc:sldChg chg="modSp mod">
        <pc:chgData name="Aitch MW" userId="866434b9aa6e44bd" providerId="LiveId" clId="{CAC370D1-6B47-48B0-B6C7-4A1988D748AE}" dt="2026-07-07T13:41:44.347" v="306" actId="1076"/>
        <pc:sldMkLst>
          <pc:docMk/>
          <pc:sldMk cId="926977210" sldId="270"/>
        </pc:sldMkLst>
        <pc:spChg chg="mod">
          <ac:chgData name="Aitch MW" userId="866434b9aa6e44bd" providerId="LiveId" clId="{CAC370D1-6B47-48B0-B6C7-4A1988D748AE}" dt="2026-07-07T13:41:09.842" v="226" actId="313"/>
          <ac:spMkLst>
            <pc:docMk/>
            <pc:sldMk cId="926977210" sldId="270"/>
            <ac:spMk id="2" creationId="{A81BAB07-559A-0ED0-F917-8D540D2D2722}"/>
          </ac:spMkLst>
        </pc:spChg>
        <pc:spChg chg="mod">
          <ac:chgData name="Aitch MW" userId="866434b9aa6e44bd" providerId="LiveId" clId="{CAC370D1-6B47-48B0-B6C7-4A1988D748AE}" dt="2026-07-07T13:41:44.347" v="306" actId="1076"/>
          <ac:spMkLst>
            <pc:docMk/>
            <pc:sldMk cId="926977210" sldId="270"/>
            <ac:spMk id="5" creationId="{0F4D4425-C789-BE54-AD8B-242EEF95DA70}"/>
          </ac:spMkLst>
        </pc:spChg>
      </pc:sldChg>
      <pc:sldChg chg="addSp delSp modSp mod">
        <pc:chgData name="Aitch MW" userId="866434b9aa6e44bd" providerId="LiveId" clId="{CAC370D1-6B47-48B0-B6C7-4A1988D748AE}" dt="2026-07-07T13:41:00.240" v="225" actId="1076"/>
        <pc:sldMkLst>
          <pc:docMk/>
          <pc:sldMk cId="1113562604" sldId="277"/>
        </pc:sldMkLst>
        <pc:spChg chg="mod">
          <ac:chgData name="Aitch MW" userId="866434b9aa6e44bd" providerId="LiveId" clId="{CAC370D1-6B47-48B0-B6C7-4A1988D748AE}" dt="2026-06-18T15:20:36.174" v="100" actId="6549"/>
          <ac:spMkLst>
            <pc:docMk/>
            <pc:sldMk cId="1113562604" sldId="277"/>
            <ac:spMk id="4" creationId="{C7DAF916-880A-F304-00D4-A57BA0A7BDF4}"/>
          </ac:spMkLst>
        </pc:spChg>
        <pc:picChg chg="del mod">
          <ac:chgData name="Aitch MW" userId="866434b9aa6e44bd" providerId="LiveId" clId="{CAC370D1-6B47-48B0-B6C7-4A1988D748AE}" dt="2026-07-07T13:40:34.125" v="206" actId="21"/>
          <ac:picMkLst>
            <pc:docMk/>
            <pc:sldMk cId="1113562604" sldId="277"/>
            <ac:picMk id="3" creationId="{4C87E82F-4437-756E-457C-C62D780FAFC3}"/>
          </ac:picMkLst>
        </pc:picChg>
        <pc:picChg chg="add mod">
          <ac:chgData name="Aitch MW" userId="866434b9aa6e44bd" providerId="LiveId" clId="{CAC370D1-6B47-48B0-B6C7-4A1988D748AE}" dt="2026-07-07T13:40:24.852" v="201" actId="1076"/>
          <ac:picMkLst>
            <pc:docMk/>
            <pc:sldMk cId="1113562604" sldId="277"/>
            <ac:picMk id="5" creationId="{4573C3F3-4223-F58B-425A-25A5A82567CB}"/>
          </ac:picMkLst>
        </pc:picChg>
        <pc:picChg chg="del mod">
          <ac:chgData name="Aitch MW" userId="866434b9aa6e44bd" providerId="LiveId" clId="{CAC370D1-6B47-48B0-B6C7-4A1988D748AE}" dt="2026-07-07T13:40:41.995" v="211" actId="21"/>
          <ac:picMkLst>
            <pc:docMk/>
            <pc:sldMk cId="1113562604" sldId="277"/>
            <ac:picMk id="6" creationId="{47014969-89EA-8E7B-F3DC-B64875318299}"/>
          </ac:picMkLst>
        </pc:picChg>
        <pc:picChg chg="add mod">
          <ac:chgData name="Aitch MW" userId="866434b9aa6e44bd" providerId="LiveId" clId="{CAC370D1-6B47-48B0-B6C7-4A1988D748AE}" dt="2026-07-06T13:15:16.121" v="165" actId="1076"/>
          <ac:picMkLst>
            <pc:docMk/>
            <pc:sldMk cId="1113562604" sldId="277"/>
            <ac:picMk id="7" creationId="{00EB35F3-8233-2576-052E-D6FDBD595663}"/>
          </ac:picMkLst>
        </pc:picChg>
        <pc:picChg chg="mod">
          <ac:chgData name="Aitch MW" userId="866434b9aa6e44bd" providerId="LiveId" clId="{CAC370D1-6B47-48B0-B6C7-4A1988D748AE}" dt="2026-07-07T13:40:50.638" v="219" actId="1076"/>
          <ac:picMkLst>
            <pc:docMk/>
            <pc:sldMk cId="1113562604" sldId="277"/>
            <ac:picMk id="8" creationId="{AF0E4971-7D8C-7902-9E22-FB5A4DE077EC}"/>
          </ac:picMkLst>
        </pc:picChg>
        <pc:picChg chg="add mod">
          <ac:chgData name="Aitch MW" userId="866434b9aa6e44bd" providerId="LiveId" clId="{CAC370D1-6B47-48B0-B6C7-4A1988D748AE}" dt="2026-06-18T15:19:17.677" v="86" actId="1076"/>
          <ac:picMkLst>
            <pc:docMk/>
            <pc:sldMk cId="1113562604" sldId="277"/>
            <ac:picMk id="9" creationId="{2BE3BC72-773C-A533-CD15-FF0CCCDCD4DC}"/>
          </ac:picMkLst>
        </pc:picChg>
        <pc:picChg chg="del mod">
          <ac:chgData name="Aitch MW" userId="866434b9aa6e44bd" providerId="LiveId" clId="{CAC370D1-6B47-48B0-B6C7-4A1988D748AE}" dt="2026-07-07T13:40:37.403" v="208" actId="21"/>
          <ac:picMkLst>
            <pc:docMk/>
            <pc:sldMk cId="1113562604" sldId="277"/>
            <ac:picMk id="10" creationId="{3A4BC9F7-749F-07A6-EFAF-EC0FF4A09002}"/>
          </ac:picMkLst>
        </pc:picChg>
        <pc:picChg chg="add del mod">
          <ac:chgData name="Aitch MW" userId="866434b9aa6e44bd" providerId="LiveId" clId="{CAC370D1-6B47-48B0-B6C7-4A1988D748AE}" dt="2026-07-07T13:40:54.868" v="221" actId="21"/>
          <ac:picMkLst>
            <pc:docMk/>
            <pc:sldMk cId="1113562604" sldId="277"/>
            <ac:picMk id="11" creationId="{38F184DA-356C-2119-E3ED-F55A38C140CE}"/>
          </ac:picMkLst>
        </pc:picChg>
        <pc:picChg chg="add mod">
          <ac:chgData name="Aitch MW" userId="866434b9aa6e44bd" providerId="LiveId" clId="{CAC370D1-6B47-48B0-B6C7-4A1988D748AE}" dt="2026-07-06T13:15:06.751" v="160" actId="1076"/>
          <ac:picMkLst>
            <pc:docMk/>
            <pc:sldMk cId="1113562604" sldId="277"/>
            <ac:picMk id="13" creationId="{3EBF4459-996F-FC1F-8004-E6C1E89318F3}"/>
          </ac:picMkLst>
        </pc:picChg>
        <pc:picChg chg="add mod">
          <ac:chgData name="Aitch MW" userId="866434b9aa6e44bd" providerId="LiveId" clId="{CAC370D1-6B47-48B0-B6C7-4A1988D748AE}" dt="2026-07-07T13:40:40.612" v="210" actId="1076"/>
          <ac:picMkLst>
            <pc:docMk/>
            <pc:sldMk cId="1113562604" sldId="277"/>
            <ac:picMk id="15" creationId="{1DB9BE15-92BA-713F-F6D1-19AFF62CBD9A}"/>
          </ac:picMkLst>
        </pc:picChg>
        <pc:picChg chg="add mod">
          <ac:chgData name="Aitch MW" userId="866434b9aa6e44bd" providerId="LiveId" clId="{CAC370D1-6B47-48B0-B6C7-4A1988D748AE}" dt="2026-07-06T13:15:14.115" v="164" actId="1076"/>
          <ac:picMkLst>
            <pc:docMk/>
            <pc:sldMk cId="1113562604" sldId="277"/>
            <ac:picMk id="16" creationId="{E3B7A356-97E5-4C2B-C66B-9DDC41BD864C}"/>
          </ac:picMkLst>
        </pc:picChg>
        <pc:picChg chg="add">
          <ac:chgData name="Aitch MW" userId="866434b9aa6e44bd" providerId="LiveId" clId="{CAC370D1-6B47-48B0-B6C7-4A1988D748AE}" dt="2026-07-07T13:40:37.692" v="209" actId="22"/>
          <ac:picMkLst>
            <pc:docMk/>
            <pc:sldMk cId="1113562604" sldId="277"/>
            <ac:picMk id="18" creationId="{0CEE3410-6A6C-266F-54F2-30A97409663E}"/>
          </ac:picMkLst>
        </pc:picChg>
        <pc:picChg chg="add del">
          <ac:chgData name="Aitch MW" userId="866434b9aa6e44bd" providerId="LiveId" clId="{CAC370D1-6B47-48B0-B6C7-4A1988D748AE}" dt="2026-07-07T13:40:45.852" v="215" actId="21"/>
          <ac:picMkLst>
            <pc:docMk/>
            <pc:sldMk cId="1113562604" sldId="277"/>
            <ac:picMk id="20" creationId="{FCE157AA-6041-09CC-8FBC-26E70B717242}"/>
          </ac:picMkLst>
        </pc:picChg>
        <pc:picChg chg="add">
          <ac:chgData name="Aitch MW" userId="866434b9aa6e44bd" providerId="LiveId" clId="{CAC370D1-6B47-48B0-B6C7-4A1988D748AE}" dt="2026-07-07T13:40:43.911" v="214" actId="22"/>
          <ac:picMkLst>
            <pc:docMk/>
            <pc:sldMk cId="1113562604" sldId="277"/>
            <ac:picMk id="22" creationId="{F5FA0A23-9F54-AC86-0D17-CAD3CF79D084}"/>
          </ac:picMkLst>
        </pc:picChg>
        <pc:picChg chg="add mod">
          <ac:chgData name="Aitch MW" userId="866434b9aa6e44bd" providerId="LiveId" clId="{CAC370D1-6B47-48B0-B6C7-4A1988D748AE}" dt="2026-07-07T13:41:00.240" v="225" actId="1076"/>
          <ac:picMkLst>
            <pc:docMk/>
            <pc:sldMk cId="1113562604" sldId="277"/>
            <ac:picMk id="24" creationId="{6455123E-0491-117A-1ED1-B2A8AA7C8343}"/>
          </ac:picMkLst>
        </pc:picChg>
        <pc:picChg chg="del mod">
          <ac:chgData name="Aitch MW" userId="866434b9aa6e44bd" providerId="LiveId" clId="{CAC370D1-6B47-48B0-B6C7-4A1988D748AE}" dt="2026-07-07T13:40:43.605" v="213" actId="21"/>
          <ac:picMkLst>
            <pc:docMk/>
            <pc:sldMk cId="1113562604" sldId="277"/>
            <ac:picMk id="26" creationId="{3CF8F408-247B-5FF3-A85B-C1FB7C5AAFE0}"/>
          </ac:picMkLst>
        </pc:picChg>
        <pc:picChg chg="add">
          <ac:chgData name="Aitch MW" userId="866434b9aa6e44bd" providerId="LiveId" clId="{CAC370D1-6B47-48B0-B6C7-4A1988D748AE}" dt="2026-07-07T13:40:48.110" v="218" actId="22"/>
          <ac:picMkLst>
            <pc:docMk/>
            <pc:sldMk cId="1113562604" sldId="277"/>
            <ac:picMk id="27" creationId="{F00A3EE3-6305-B5D0-5F4E-D65308339B5D}"/>
          </ac:picMkLst>
        </pc:picChg>
        <pc:picChg chg="mod">
          <ac:chgData name="Aitch MW" userId="866434b9aa6e44bd" providerId="LiveId" clId="{CAC370D1-6B47-48B0-B6C7-4A1988D748AE}" dt="2026-07-06T13:15:18.684" v="166" actId="1076"/>
          <ac:picMkLst>
            <pc:docMk/>
            <pc:sldMk cId="1113562604" sldId="277"/>
            <ac:picMk id="29" creationId="{4F0CE590-952D-E100-877B-EDF23DD7B034}"/>
          </ac:picMkLst>
        </pc:picChg>
        <pc:picChg chg="add mod">
          <ac:chgData name="Aitch MW" userId="866434b9aa6e44bd" providerId="LiveId" clId="{CAC370D1-6B47-48B0-B6C7-4A1988D748AE}" dt="2026-07-07T13:40:58.243" v="224" actId="1076"/>
          <ac:picMkLst>
            <pc:docMk/>
            <pc:sldMk cId="1113562604" sldId="277"/>
            <ac:picMk id="30" creationId="{38FB6759-8B65-F423-BD16-106DEB58376F}"/>
          </ac:picMkLst>
        </pc:picChg>
        <pc:picChg chg="del mod">
          <ac:chgData name="Aitch MW" userId="866434b9aa6e44bd" providerId="LiveId" clId="{CAC370D1-6B47-48B0-B6C7-4A1988D748AE}" dt="2026-07-07T13:40:47.814" v="217" actId="21"/>
          <ac:picMkLst>
            <pc:docMk/>
            <pc:sldMk cId="1113562604" sldId="277"/>
            <ac:picMk id="31" creationId="{65038BD5-9ADC-5F42-9E1A-386B4C72C3FF}"/>
          </ac:picMkLst>
        </pc:picChg>
        <pc:picChg chg="mod">
          <ac:chgData name="Aitch MW" userId="866434b9aa6e44bd" providerId="LiveId" clId="{CAC370D1-6B47-48B0-B6C7-4A1988D748AE}" dt="2026-06-18T15:18:50.654" v="80" actId="1076"/>
          <ac:picMkLst>
            <pc:docMk/>
            <pc:sldMk cId="1113562604" sldId="277"/>
            <ac:picMk id="35" creationId="{FAE55E8B-690E-C5FE-02A0-49A822C5BE45}"/>
          </ac:picMkLst>
        </pc:picChg>
        <pc:picChg chg="mod">
          <ac:chgData name="Aitch MW" userId="866434b9aa6e44bd" providerId="LiveId" clId="{CAC370D1-6B47-48B0-B6C7-4A1988D748AE}" dt="2026-07-06T13:15:08.255" v="161" actId="1076"/>
          <ac:picMkLst>
            <pc:docMk/>
            <pc:sldMk cId="1113562604" sldId="277"/>
            <ac:picMk id="45" creationId="{C619AE05-1D5E-9796-3CC9-CCA35521D148}"/>
          </ac:picMkLst>
        </pc:picChg>
        <pc:picChg chg="mod">
          <ac:chgData name="Aitch MW" userId="866434b9aa6e44bd" providerId="LiveId" clId="{CAC370D1-6B47-48B0-B6C7-4A1988D748AE}" dt="2026-06-18T15:18:52.954" v="81" actId="1076"/>
          <ac:picMkLst>
            <pc:docMk/>
            <pc:sldMk cId="1113562604" sldId="277"/>
            <ac:picMk id="47" creationId="{4CF081D5-890E-58F2-E834-09520FBB597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DFA6-F9AB-4A57-B8E5-7B6923BF8A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6CA975-F346-40C7-8F4A-3B1D992CF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43B90-D8C0-477F-A6CC-BD5808269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94221-5273-4B3C-B5A2-174D1D82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3D6FB-5259-4C91-BD98-A676BD24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691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C6110-41F4-4EFA-A9E2-7EDADF4A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3653D-3DEB-41A8-B241-DD77C7C84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ECAEF-1924-41F6-A9D8-BB3D606F3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42B51-3362-40F9-9BDB-C9ED9C73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DB9FD-BE09-4D28-9C8C-B2CAD333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31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6E24D-E4E5-40D6-AA97-EFC2ACE6C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A10BD-D0D2-4A30-ABCD-1526A69BD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37FAD-9955-4678-B504-EF6277FE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F9FA1-17A5-405B-8940-373D53658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99CF8-6944-4E84-95D6-59EA35FF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51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8DCB2-ACB1-4613-B9A0-CD5AF93C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2624-8D4F-4D0C-9F0E-BB64E8C88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CE52B-C7F0-4F0D-8B66-0B043FED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32267-AE08-48A2-AD9C-3241D7FE4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4FAD-C06F-4FC8-B189-97A6FC08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7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BF380-72D2-4843-817C-01CBF55E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9EAF3C-2ECB-4506-B063-129263937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05BE3-5EE5-43B7-8D65-D6258B9AA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46478-F7D5-40D7-98F0-82AC2EF00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178B0-FE43-45A4-86C4-4ED2562BD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65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6DE3-6A29-41AD-AA51-FD4649A4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3189D-81A6-45F7-B4F3-A3538FC47D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24266-B397-4A93-AFBF-B5BF9898F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7EE52-376F-407B-AC2C-2BFC40D24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D7237-E469-44E4-9122-E8C2CBF0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65F2F-F939-4BB4-B434-1F35091F7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76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9C2F9-3275-4EC1-8FC5-53C2D718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DE689-D57F-46FC-BAB9-F15FA1E04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6F063-7A8C-447B-803C-121D84E86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C02D1-D089-4B1B-B413-6A056BD74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0FC019-5D40-4406-8612-657DFBBD0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A12B2D-79D3-4B07-BC52-08E2D0C2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5974E6-A424-4F67-B573-C020B9A6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18C2D-F254-4A65-8F52-7455BE80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41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18989-3B6F-4A42-A7B5-B358B1A6A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04AD-7E13-4A0E-8F4B-E32A8DBD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E6CA8-F240-4F81-A778-1DBF6C966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F5A97-BCAB-4AE4-9C58-A7938AB5E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87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1CFF14-EF98-421B-85AA-6FD19917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097A4-37D9-4C00-A18D-658B41AB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AC64B-C69A-4AF2-B483-E12D7E765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45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6709F-43DC-4F1F-998C-2B8952699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B17E1-0FBB-450A-8C97-3549CE4BF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7235E-4213-4C58-AD06-B3C0AB82D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780D4-5F25-467B-A462-F08A99F5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319CB-925D-4E49-AECC-CEF190BE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0A3C9-804B-4B90-A647-914A21E3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43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4FD72-5180-46E0-97E3-0492D763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831652-43BD-4C5D-9E1F-6EC5C4BE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4E9728-06A8-4201-A44F-863F41B02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5233A-BC03-414B-B5FA-B7DC5608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4B569-D640-437E-8A61-4E62EB4CD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CEB1F-8001-4453-8324-0128A991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99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946D98-2A47-4EDC-BDA0-20D24FC2B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3E5EC-209D-4CD4-AD6D-2FDF1E72C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3FC20-E0C9-433E-973F-095BAC1AB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DD0AE-68DD-47D9-B51C-2A8A2FF965A0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3B658-20F2-4775-8259-DC570DAB0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EB01B-8EB9-4209-BFD9-11050A234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82B02-3453-45A2-BB3D-E20EA7F65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2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09857-5AF9-462E-3D64-07B7D843E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DAF916-880A-F304-00D4-A57BA0A7BDF4}"/>
              </a:ext>
            </a:extLst>
          </p:cNvPr>
          <p:cNvSpPr txBox="1"/>
          <p:nvPr/>
        </p:nvSpPr>
        <p:spPr>
          <a:xfrm>
            <a:off x="135677" y="55473"/>
            <a:ext cx="645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black"/>
                </a:solidFill>
                <a:latin typeface="Calibri"/>
              </a:rPr>
              <a:t>Press Release - New Members from 7-2-26 </a:t>
            </a:r>
            <a:r>
              <a:rPr lang="en-GB" b="1">
                <a:solidFill>
                  <a:prstClr val="black"/>
                </a:solidFill>
                <a:latin typeface="Calibri"/>
              </a:rPr>
              <a:t>– 18-6-26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3B7286-1FA3-16F1-2055-4AE2C5955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0191"/>
            <a:ext cx="4622557" cy="14624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F0CE590-952D-E100-877B-EDF23DD7B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071" y="2943616"/>
            <a:ext cx="1859638" cy="16296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8BF9A46-4A16-5A0B-8798-32262859A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175" y="273896"/>
            <a:ext cx="1444773" cy="144477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AE55E8B-690E-C5FE-02A0-49A822C5B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441632"/>
            <a:ext cx="2812898" cy="116911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F13B4C-D3E0-92A4-5C0D-15650FFEC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6" y="6079403"/>
            <a:ext cx="2239877" cy="57060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00BEA01-C981-321C-4A0C-531A60118A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07" y="1317889"/>
            <a:ext cx="4154527" cy="11446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619AE05-1D5E-9796-3CC9-CCA35521D1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38" y="2121753"/>
            <a:ext cx="4067934" cy="107913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CF081D5-890E-58F2-E834-09520FBB5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6" y="1294520"/>
            <a:ext cx="3251670" cy="632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0E4971-7D8C-7902-9E22-FB5A4DE077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161" y="2086286"/>
            <a:ext cx="3107360" cy="944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73C3F3-4223-F58B-425A-25A5A82567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574" y="5073454"/>
            <a:ext cx="1735749" cy="14495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E3BC72-773C-A533-CD15-FF0CCCDCD4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60" y="3107737"/>
            <a:ext cx="1919126" cy="13014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BF4459-996F-FC1F-8004-E6C1E89318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683" y="1943766"/>
            <a:ext cx="2343910" cy="5434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B7A356-97E5-4C2B-C66B-9DDC41BD86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5" y="5146408"/>
            <a:ext cx="3770785" cy="832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EB35F3-8233-2576-052E-D6FDBD5956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89" y="4289488"/>
            <a:ext cx="2577871" cy="597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B9BE15-92BA-713F-F6D1-19AFF62CBD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66" y="3506938"/>
            <a:ext cx="3252185" cy="18293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EE3410-6A6C-266F-54F2-30A97409663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401" y="4302952"/>
            <a:ext cx="2018895" cy="14062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5FA0A23-9F54-AC86-0D17-CAD3CF79D0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724" y="4021565"/>
            <a:ext cx="3538534" cy="26504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55123E-0491-117A-1ED1-B2A8AA7C834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71" y="2862589"/>
            <a:ext cx="1752015" cy="17520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0A3EE3-6305-B5D0-5F4E-D65308339B5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886" y="5980641"/>
            <a:ext cx="5363794" cy="66936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8FB6759-8B65-F423-BD16-106DEB58376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96" y="2978988"/>
            <a:ext cx="2364471" cy="90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6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81BAB07-559A-0ED0-F917-8D540D2D2722}"/>
              </a:ext>
            </a:extLst>
          </p:cNvPr>
          <p:cNvSpPr txBox="1">
            <a:spLocks/>
          </p:cNvSpPr>
          <p:nvPr/>
        </p:nvSpPr>
        <p:spPr>
          <a:xfrm>
            <a:off x="393894" y="367990"/>
            <a:ext cx="5051251" cy="612201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GB" sz="3300" b="1" dirty="0"/>
              <a:t>National Media Owners</a:t>
            </a:r>
          </a:p>
          <a:p>
            <a:pPr marL="914400" lvl="2" indent="0" fontAlgn="base">
              <a:buNone/>
            </a:pPr>
            <a:endParaRPr lang="en-GB" sz="1200" dirty="0"/>
          </a:p>
          <a:p>
            <a:pPr marL="0" indent="0" fontAlgn="base">
              <a:buNone/>
            </a:pPr>
            <a:r>
              <a:rPr lang="en-GB" sz="3400" dirty="0"/>
              <a:t>Greece</a:t>
            </a:r>
          </a:p>
          <a:p>
            <a:pPr lvl="1" fontAlgn="base"/>
            <a:r>
              <a:rPr lang="en-GB" sz="3400" dirty="0" err="1"/>
              <a:t>Interbus</a:t>
            </a:r>
            <a:r>
              <a:rPr lang="en-GB" sz="3400" dirty="0"/>
              <a:t> S.A.</a:t>
            </a:r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3400" dirty="0"/>
              <a:t>Italy</a:t>
            </a:r>
          </a:p>
          <a:p>
            <a:pPr lvl="1" fontAlgn="base"/>
            <a:r>
              <a:rPr lang="en-GB" sz="3400" dirty="0"/>
              <a:t>First Avenue SRL</a:t>
            </a:r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3400" dirty="0"/>
              <a:t>Sicily</a:t>
            </a:r>
          </a:p>
          <a:p>
            <a:pPr lvl="1" fontAlgn="base"/>
            <a:r>
              <a:rPr lang="en-GB" sz="3400" dirty="0"/>
              <a:t>Alessi S.p.A.</a:t>
            </a:r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3400" dirty="0"/>
              <a:t>Nigeria</a:t>
            </a:r>
          </a:p>
          <a:p>
            <a:pPr lvl="1" fontAlgn="base"/>
            <a:r>
              <a:rPr lang="en-GB" sz="3400" dirty="0" err="1"/>
              <a:t>Bowbonish</a:t>
            </a:r>
            <a:r>
              <a:rPr lang="en-GB" sz="3400" dirty="0"/>
              <a:t> Nig Ltd</a:t>
            </a:r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3400" dirty="0"/>
              <a:t>Oman</a:t>
            </a:r>
          </a:p>
          <a:p>
            <a:pPr lvl="1" fontAlgn="base"/>
            <a:r>
              <a:rPr lang="en-GB" sz="3400" dirty="0"/>
              <a:t>International Live Solutions – Mubashir</a:t>
            </a:r>
          </a:p>
          <a:p>
            <a:pPr lvl="1" fontAlgn="base"/>
            <a:endParaRPr lang="en-GB" sz="2600" dirty="0"/>
          </a:p>
          <a:p>
            <a:pPr marL="0" indent="0" fontAlgn="base">
              <a:buNone/>
            </a:pPr>
            <a:r>
              <a:rPr lang="en-GB" sz="3400" dirty="0"/>
              <a:t>Republic of Korea</a:t>
            </a:r>
          </a:p>
          <a:p>
            <a:pPr lvl="1" fontAlgn="base"/>
            <a:r>
              <a:rPr lang="en-GB" sz="3400" dirty="0"/>
              <a:t>P2ACH.AI</a:t>
            </a:r>
          </a:p>
          <a:p>
            <a:pPr lvl="1" fontAlgn="base"/>
            <a:endParaRPr lang="en-GB" sz="2800" dirty="0"/>
          </a:p>
          <a:p>
            <a:pPr marL="0" indent="0" fontAlgn="base">
              <a:buNone/>
            </a:pPr>
            <a:endParaRPr lang="en-GB" sz="3800" dirty="0"/>
          </a:p>
          <a:p>
            <a:pPr lvl="2" fontAlgn="base"/>
            <a:endParaRPr lang="en-GB" sz="2200" dirty="0"/>
          </a:p>
          <a:p>
            <a:pPr marL="0" indent="0" fontAlgn="base">
              <a:buNone/>
            </a:pPr>
            <a:endParaRPr lang="en-GB" sz="9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endParaRPr lang="en-GB" sz="2100" dirty="0"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4D4425-C789-BE54-AD8B-242EEF95DA70}"/>
              </a:ext>
            </a:extLst>
          </p:cNvPr>
          <p:cNvSpPr txBox="1">
            <a:spLocks/>
          </p:cNvSpPr>
          <p:nvPr/>
        </p:nvSpPr>
        <p:spPr>
          <a:xfrm>
            <a:off x="6096000" y="780945"/>
            <a:ext cx="5051251" cy="591482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sz="2600" dirty="0"/>
              <a:t>Serbia</a:t>
            </a:r>
          </a:p>
          <a:p>
            <a:pPr lvl="1" fontAlgn="base"/>
            <a:r>
              <a:rPr lang="en-GB" sz="2600" dirty="0" err="1"/>
              <a:t>Grifon</a:t>
            </a:r>
            <a:r>
              <a:rPr lang="en-GB" sz="2600" dirty="0"/>
              <a:t> Media </a:t>
            </a:r>
          </a:p>
          <a:p>
            <a:pPr marL="457200" lvl="1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2600" dirty="0"/>
              <a:t>Spain</a:t>
            </a:r>
          </a:p>
          <a:p>
            <a:pPr lvl="1" fontAlgn="base"/>
            <a:r>
              <a:rPr lang="en-GB" sz="2600" dirty="0"/>
              <a:t>Clear Channel Spain</a:t>
            </a:r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2600" dirty="0"/>
              <a:t>UAE</a:t>
            </a:r>
          </a:p>
          <a:p>
            <a:pPr lvl="1" fontAlgn="base"/>
            <a:r>
              <a:rPr lang="en-GB" sz="2600" dirty="0"/>
              <a:t>Multi Platform Network LLC (MPN)</a:t>
            </a:r>
          </a:p>
          <a:p>
            <a:pPr marL="457200" lvl="1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2600" dirty="0"/>
              <a:t>UK</a:t>
            </a:r>
          </a:p>
          <a:p>
            <a:pPr lvl="1" fontAlgn="base"/>
            <a:r>
              <a:rPr lang="en-GB" sz="2600" dirty="0" err="1"/>
              <a:t>Pulsehub</a:t>
            </a:r>
            <a:endParaRPr lang="en-GB" sz="2600" dirty="0"/>
          </a:p>
          <a:p>
            <a:pPr marL="0" indent="0" fontAlgn="base">
              <a:buNone/>
            </a:pPr>
            <a:endParaRPr lang="en-GB" sz="2600" dirty="0"/>
          </a:p>
          <a:p>
            <a:pPr marL="0" indent="0" fontAlgn="base">
              <a:buNone/>
            </a:pPr>
            <a:r>
              <a:rPr lang="en-GB" sz="2600" dirty="0"/>
              <a:t>US</a:t>
            </a:r>
          </a:p>
          <a:p>
            <a:pPr lvl="1" fontAlgn="base"/>
            <a:r>
              <a:rPr lang="en-GB" sz="2600" dirty="0"/>
              <a:t>Clear Channel US</a:t>
            </a:r>
          </a:p>
          <a:p>
            <a:pPr lvl="1" fontAlgn="base"/>
            <a:r>
              <a:rPr lang="en-GB" sz="2600" dirty="0"/>
              <a:t>Good Traffic</a:t>
            </a:r>
          </a:p>
          <a:p>
            <a:pPr lvl="1" fontAlgn="base"/>
            <a:endParaRPr lang="en-GB" sz="2600" dirty="0"/>
          </a:p>
          <a:p>
            <a:pPr marL="0" indent="0" fontAlgn="base">
              <a:buNone/>
            </a:pPr>
            <a:r>
              <a:rPr lang="en-GB" sz="2600" dirty="0"/>
              <a:t>Jordan</a:t>
            </a:r>
          </a:p>
          <a:p>
            <a:pPr lvl="1" fontAlgn="base"/>
            <a:r>
              <a:rPr lang="en-GB" sz="2600" dirty="0"/>
              <a:t>Correct Marketing &amp; Advertising</a:t>
            </a:r>
          </a:p>
          <a:p>
            <a:pPr marL="0" indent="0" fontAlgn="base">
              <a:buNone/>
            </a:pPr>
            <a:endParaRPr lang="en-GB" sz="2600" dirty="0"/>
          </a:p>
          <a:p>
            <a:pPr lvl="2" fontAlgn="base"/>
            <a:endParaRPr lang="en-GB" sz="2800" dirty="0"/>
          </a:p>
          <a:p>
            <a:pPr marL="0" indent="0" fontAlgn="base">
              <a:buNone/>
            </a:pPr>
            <a:endParaRPr lang="en-GB" sz="3800" dirty="0"/>
          </a:p>
          <a:p>
            <a:pPr lvl="2" fontAlgn="base"/>
            <a:endParaRPr lang="en-GB" sz="2200" dirty="0"/>
          </a:p>
          <a:p>
            <a:pPr marL="0" indent="0" fontAlgn="base">
              <a:buNone/>
            </a:pPr>
            <a:endParaRPr lang="en-GB" sz="9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endParaRPr lang="en-GB" sz="2100" dirty="0"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97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94E00F-E3C7-6023-03CB-AC4C35A29F00}"/>
              </a:ext>
            </a:extLst>
          </p:cNvPr>
          <p:cNvSpPr txBox="1">
            <a:spLocks/>
          </p:cNvSpPr>
          <p:nvPr/>
        </p:nvSpPr>
        <p:spPr>
          <a:xfrm>
            <a:off x="6122592" y="235528"/>
            <a:ext cx="6069408" cy="6622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GB" sz="80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sz="3000" b="0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sz="1000" b="0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fontAlgn="base"/>
            <a:endParaRPr lang="en-GB" sz="3000" dirty="0"/>
          </a:p>
          <a:p>
            <a:pPr marL="0" indent="0" fontAlgn="base">
              <a:buNone/>
            </a:pPr>
            <a:endParaRPr lang="en-GB" sz="9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endParaRPr lang="en-GB" sz="2100" dirty="0"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40E11C-BE24-37F8-4594-DF568BC05834}"/>
              </a:ext>
            </a:extLst>
          </p:cNvPr>
          <p:cNvSpPr txBox="1">
            <a:spLocks/>
          </p:cNvSpPr>
          <p:nvPr/>
        </p:nvSpPr>
        <p:spPr>
          <a:xfrm>
            <a:off x="6206466" y="93326"/>
            <a:ext cx="5757253" cy="46793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GB" sz="3100" b="1" dirty="0"/>
              <a:t>OOH Service Provider / Supplier</a:t>
            </a:r>
          </a:p>
          <a:p>
            <a:pPr marL="0" indent="0" fontAlgn="base">
              <a:buNone/>
            </a:pPr>
            <a:endParaRPr lang="en-GB" sz="2400" dirty="0"/>
          </a:p>
          <a:p>
            <a:pPr marL="0" indent="0" fontAlgn="base">
              <a:buNone/>
            </a:pPr>
            <a:r>
              <a:rPr lang="en-GB" sz="2400" dirty="0"/>
              <a:t>UK</a:t>
            </a:r>
          </a:p>
          <a:p>
            <a:pPr lvl="1" fontAlgn="base"/>
            <a:r>
              <a:rPr lang="en-US" dirty="0"/>
              <a:t>Hammerson</a:t>
            </a:r>
          </a:p>
          <a:p>
            <a:pPr lvl="1" fontAlgn="base"/>
            <a:r>
              <a:rPr lang="en-GB" dirty="0"/>
              <a:t>Esprit Digital Ltd</a:t>
            </a:r>
          </a:p>
          <a:p>
            <a:pPr marL="0" indent="0" fontAlgn="base">
              <a:buNone/>
            </a:pPr>
            <a:endParaRPr lang="en-GB" sz="2400" dirty="0"/>
          </a:p>
          <a:p>
            <a:pPr marL="0" indent="0" fontAlgn="base">
              <a:buNone/>
            </a:pPr>
            <a:r>
              <a:rPr lang="en-GB" sz="2400" dirty="0"/>
              <a:t>US</a:t>
            </a:r>
          </a:p>
          <a:p>
            <a:pPr lvl="1" fontAlgn="base"/>
            <a:r>
              <a:rPr lang="en-US" dirty="0" err="1"/>
              <a:t>AdQuick</a:t>
            </a:r>
            <a:endParaRPr lang="en-US" dirty="0"/>
          </a:p>
          <a:p>
            <a:pPr marL="457200" lvl="1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GB" sz="2200" dirty="0"/>
              <a:t>Israel</a:t>
            </a:r>
          </a:p>
          <a:p>
            <a:pPr lvl="1" fontAlgn="base"/>
            <a:r>
              <a:rPr lang="en-US" sz="2200" dirty="0"/>
              <a:t>GSCS</a:t>
            </a:r>
          </a:p>
          <a:p>
            <a:pPr marL="457200" lvl="1" indent="0" fontAlgn="base">
              <a:buNone/>
            </a:pPr>
            <a:endParaRPr lang="en-US" sz="2800" dirty="0"/>
          </a:p>
          <a:p>
            <a:pPr lvl="1" fontAlgn="base"/>
            <a:endParaRPr lang="en-US" sz="2800" dirty="0"/>
          </a:p>
          <a:p>
            <a:pPr marL="0" indent="0" fontAlgn="base">
              <a:buNone/>
            </a:pPr>
            <a:endParaRPr lang="en-GB" sz="28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endParaRPr lang="en-GB" sz="2100" dirty="0"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1DCB2-3386-E01E-C25B-7DDDF5A17553}"/>
              </a:ext>
            </a:extLst>
          </p:cNvPr>
          <p:cNvSpPr txBox="1">
            <a:spLocks/>
          </p:cNvSpPr>
          <p:nvPr/>
        </p:nvSpPr>
        <p:spPr>
          <a:xfrm>
            <a:off x="157617" y="93326"/>
            <a:ext cx="6048849" cy="440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GB" sz="3100" b="1" dirty="0"/>
              <a:t>National OOH Association</a:t>
            </a:r>
          </a:p>
          <a:p>
            <a:pPr marL="0" indent="0" fontAlgn="base">
              <a:buNone/>
            </a:pPr>
            <a:endParaRPr lang="en-GB" sz="800" dirty="0"/>
          </a:p>
          <a:p>
            <a:pPr marL="0" indent="0" fontAlgn="base">
              <a:buNone/>
            </a:pPr>
            <a:r>
              <a:rPr lang="en-GB" sz="2400" dirty="0"/>
              <a:t>Italy</a:t>
            </a:r>
          </a:p>
          <a:p>
            <a:pPr lvl="1" fontAlgn="base"/>
            <a:r>
              <a:rPr lang="en-GB" dirty="0" err="1"/>
              <a:t>Associazione</a:t>
            </a:r>
            <a:r>
              <a:rPr lang="en-GB" dirty="0"/>
              <a:t> AAPIAIPE</a:t>
            </a:r>
          </a:p>
          <a:p>
            <a:pPr marL="0" indent="0" fontAlgn="base">
              <a:buNone/>
            </a:pPr>
            <a:endParaRPr lang="en-GB" sz="2400" dirty="0"/>
          </a:p>
          <a:p>
            <a:pPr marL="0" indent="0" fontAlgn="base">
              <a:buNone/>
            </a:pPr>
            <a:r>
              <a:rPr lang="en-GB" sz="2400" dirty="0"/>
              <a:t>UAE</a:t>
            </a:r>
          </a:p>
          <a:p>
            <a:pPr lvl="1" fontAlgn="base"/>
            <a:r>
              <a:rPr lang="en-US" dirty="0"/>
              <a:t>Mada Media PJSC</a:t>
            </a:r>
            <a:endParaRPr lang="en-GB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pPr fontAlgn="base"/>
            <a:endParaRPr lang="en-GB" sz="1700" dirty="0"/>
          </a:p>
          <a:p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endParaRPr lang="en-GB" sz="2100" dirty="0"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84D3A6-E5E9-18F2-2159-216472639321}"/>
              </a:ext>
            </a:extLst>
          </p:cNvPr>
          <p:cNvSpPr txBox="1">
            <a:spLocks/>
          </p:cNvSpPr>
          <p:nvPr/>
        </p:nvSpPr>
        <p:spPr>
          <a:xfrm>
            <a:off x="84194" y="3746104"/>
            <a:ext cx="6048849" cy="26478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GB" sz="3100" b="1" dirty="0"/>
              <a:t>International Media Agency</a:t>
            </a:r>
          </a:p>
          <a:p>
            <a:pPr marL="0" indent="0" fontAlgn="base">
              <a:buNone/>
            </a:pPr>
            <a:endParaRPr lang="en-GB" sz="800" dirty="0"/>
          </a:p>
          <a:p>
            <a:pPr marL="0" indent="0" fontAlgn="base">
              <a:buNone/>
            </a:pPr>
            <a:r>
              <a:rPr lang="en-GB" sz="2400" dirty="0"/>
              <a:t>German</a:t>
            </a:r>
          </a:p>
          <a:p>
            <a:pPr lvl="1" fontAlgn="base"/>
            <a:r>
              <a:rPr lang="en-GB" dirty="0" err="1"/>
              <a:t>Silverflow</a:t>
            </a:r>
            <a:endParaRPr lang="en-GB" dirty="0"/>
          </a:p>
          <a:p>
            <a:pPr marL="457200" lvl="1" indent="0" fontAlgn="base">
              <a:buNone/>
            </a:pPr>
            <a:endParaRPr lang="en-GB" dirty="0"/>
          </a:p>
          <a:p>
            <a:pPr marL="0" indent="0" fontAlgn="base">
              <a:buNone/>
            </a:pPr>
            <a:r>
              <a:rPr lang="en-GB" sz="2400" dirty="0"/>
              <a:t>Spain</a:t>
            </a:r>
          </a:p>
          <a:p>
            <a:pPr lvl="1" fontAlgn="base"/>
            <a:r>
              <a:rPr lang="en-GB" dirty="0"/>
              <a:t>OTS Media S.A.</a:t>
            </a:r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lvl="1" fontAlgn="base"/>
            <a:endParaRPr lang="en-GB" sz="2000" dirty="0">
              <a:solidFill>
                <a:srgbClr val="000000"/>
              </a:solidFill>
              <a:latin typeface="inheri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100" dirty="0"/>
          </a:p>
          <a:p>
            <a:pPr marL="0" indent="0">
              <a:buNone/>
            </a:pPr>
            <a:endParaRPr lang="en-GB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US" dirty="0">
              <a:solidFill>
                <a:srgbClr val="000000"/>
              </a:solidFill>
              <a:cs typeface="Century Gothic" panose="020B050202020202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u="sng" dirty="0">
              <a:solidFill>
                <a:srgbClr val="005BA8"/>
              </a:solidFill>
            </a:endParaRPr>
          </a:p>
          <a:p>
            <a:endParaRPr lang="en-GB" u="sng" dirty="0">
              <a:solidFill>
                <a:srgbClr val="005BA8"/>
              </a:solidFill>
              <a:latin typeface="Tahoma" panose="020B0604030504040204" pitchFamily="34" charset="0"/>
            </a:endParaRP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873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Widescreen</PresentationFormat>
  <Paragraphs>227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inherit</vt:lpstr>
      <vt:lpstr>Tahoma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Aitch MW</dc:creator>
  <cp:lastModifiedBy>Aitch MW</cp:lastModifiedBy>
  <cp:revision>14</cp:revision>
  <dcterms:created xsi:type="dcterms:W3CDTF">2021-11-10T14:24:52Z</dcterms:created>
  <dcterms:modified xsi:type="dcterms:W3CDTF">2026-07-07T13:41:47Z</dcterms:modified>
</cp:coreProperties>
</file>